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9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305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9015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Kuva, joka sisältää kohteen Grafiikka, muotoilu&#10;&#10;Kuvaus luotu automaattisesti">
            <a:extLst>
              <a:ext uri="{FF2B5EF4-FFF2-40B4-BE49-F238E27FC236}">
                <a16:creationId xmlns:a16="http://schemas.microsoft.com/office/drawing/2014/main" id="{FBF11D45-4439-A78B-EC04-90D207C6C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927" y="3200398"/>
            <a:ext cx="3034146" cy="3034146"/>
          </a:xfrm>
          <a:prstGeom prst="rect">
            <a:avLst/>
          </a:prstGeom>
        </p:spPr>
      </p:pic>
      <p:sp>
        <p:nvSpPr>
          <p:cNvPr id="9" name="Tekstiruutu 8">
            <a:extLst>
              <a:ext uri="{FF2B5EF4-FFF2-40B4-BE49-F238E27FC236}">
                <a16:creationId xmlns:a16="http://schemas.microsoft.com/office/drawing/2014/main" id="{F7A1092C-398E-C5B7-1ED6-FB6C1FE6348B}"/>
              </a:ext>
            </a:extLst>
          </p:cNvPr>
          <p:cNvSpPr txBox="1"/>
          <p:nvPr/>
        </p:nvSpPr>
        <p:spPr>
          <a:xfrm>
            <a:off x="277091" y="490016"/>
            <a:ext cx="6303818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Kirjastomme osallistuu </a:t>
            </a:r>
            <a:br>
              <a:rPr lang="fi-FI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i-FI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Lue ja luovuta </a:t>
            </a:r>
            <a:br>
              <a:rPr lang="fi-FI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i-FI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-verenluovutushaasteeseen! </a:t>
            </a:r>
            <a:br>
              <a:rPr lang="fi-FI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i-FI" sz="1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fi-FI" sz="3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fi-FI" sz="2500" b="1" dirty="0">
                <a:solidFill>
                  <a:srgbClr val="62050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Mainitse </a:t>
            </a:r>
            <a:r>
              <a:rPr lang="fi-FI" sz="2500" b="1" dirty="0" err="1">
                <a:solidFill>
                  <a:srgbClr val="62050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xxxxx</a:t>
            </a:r>
            <a:r>
              <a:rPr lang="fi-FI" sz="2500" b="1" dirty="0">
                <a:solidFill>
                  <a:srgbClr val="62050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mennessäsi verenluovutukseen.</a:t>
            </a:r>
            <a:endParaRPr lang="fi-FI" sz="2500" b="1" dirty="0">
              <a:solidFill>
                <a:srgbClr val="62050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4651A973-10C2-8458-C969-E91087684775}"/>
              </a:ext>
            </a:extLst>
          </p:cNvPr>
          <p:cNvSpPr txBox="1"/>
          <p:nvPr/>
        </p:nvSpPr>
        <p:spPr>
          <a:xfrm>
            <a:off x="277091" y="6613544"/>
            <a:ext cx="6303818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2500" b="1" dirty="0">
                <a:latin typeface="Arial" panose="020B0604020202020204" pitchFamily="34" charset="0"/>
                <a:cs typeface="Arial" panose="020B0604020202020204" pitchFamily="34" charset="0"/>
              </a:rPr>
              <a:t>Yksi luovutus </a:t>
            </a:r>
            <a:br>
              <a:rPr lang="fi-FI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500" b="1" dirty="0">
                <a:latin typeface="Arial" panose="020B0604020202020204" pitchFamily="34" charset="0"/>
                <a:cs typeface="Arial" panose="020B0604020202020204" pitchFamily="34" charset="0"/>
              </a:rPr>
              <a:t>= Yksi piste kirjastollemme! </a:t>
            </a:r>
            <a:br>
              <a:rPr lang="fi-FI" sz="25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i-FI" sz="2500" b="1" dirty="0">
                <a:latin typeface="Arial" panose="020B0604020202020204" pitchFamily="34" charset="0"/>
                <a:cs typeface="Arial" panose="020B0604020202020204" pitchFamily="34" charset="0"/>
              </a:rPr>
              <a:t>Katso lähin luovutuspaikka: </a:t>
            </a:r>
            <a:r>
              <a:rPr lang="fi-FI" sz="2500" b="1" dirty="0">
                <a:solidFill>
                  <a:srgbClr val="62050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veripalvelu.fi/ajanvaraus</a:t>
            </a:r>
          </a:p>
        </p:txBody>
      </p:sp>
      <p:pic>
        <p:nvPicPr>
          <p:cNvPr id="12" name="Kuva 11" descr="Kuva, joka sisältää kohteen kuvio, neliö, kuvakaappaus, taide&#10;&#10;Kuvaus luotu automaattisesti">
            <a:extLst>
              <a:ext uri="{FF2B5EF4-FFF2-40B4-BE49-F238E27FC236}">
                <a16:creationId xmlns:a16="http://schemas.microsoft.com/office/drawing/2014/main" id="{BFD9EA7C-48A0-CBED-B2A4-FE5AF1570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309" y="8587914"/>
            <a:ext cx="1011382" cy="1011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098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</TotalTime>
  <Words>36</Words>
  <Application>Microsoft Office PowerPoint</Application>
  <PresentationFormat>A4-paperi (210 x 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3" baseType="lpstr"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Nurmi Janne</dc:creator>
  <cp:lastModifiedBy>Nurmi Janne</cp:lastModifiedBy>
  <cp:revision>2</cp:revision>
  <dcterms:created xsi:type="dcterms:W3CDTF">2023-09-27T05:16:05Z</dcterms:created>
  <dcterms:modified xsi:type="dcterms:W3CDTF">2023-09-27T05:28:57Z</dcterms:modified>
</cp:coreProperties>
</file>